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420888"/>
            <a:ext cx="61436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89040"/>
            <a:ext cx="98774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1137"/>
            <a:ext cx="11811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04925"/>
            <a:ext cx="111061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5216" cy="488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165304"/>
            <a:ext cx="8204235" cy="626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204864"/>
            <a:ext cx="47525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762" y="3737543"/>
            <a:ext cx="272891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7364" y="3737543"/>
            <a:ext cx="272891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956" y="4582495"/>
            <a:ext cx="268774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4582495"/>
            <a:ext cx="268774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656" y="5479057"/>
            <a:ext cx="25117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2086" y="5479057"/>
            <a:ext cx="313993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6840" y="6138814"/>
            <a:ext cx="92855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2678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54006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348880"/>
            <a:ext cx="364090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712" y="3298004"/>
            <a:ext cx="364090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712" y="4154530"/>
            <a:ext cx="48332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4154530"/>
            <a:ext cx="269690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126" y="5149952"/>
            <a:ext cx="7946137" cy="150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9057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336" y="3855938"/>
            <a:ext cx="28613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5156" y="3855938"/>
            <a:ext cx="28613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42" y="4689315"/>
            <a:ext cx="8323729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543" y="5568991"/>
            <a:ext cx="342718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9246" y="5568991"/>
            <a:ext cx="342718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852936"/>
            <a:ext cx="49244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051" y="3579278"/>
            <a:ext cx="4329789" cy="1649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47937"/>
            <a:ext cx="110871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90725"/>
            <a:ext cx="111442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726" y="40770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0936" y="40770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01008"/>
            <a:ext cx="208823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203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3467" y="1615586"/>
            <a:ext cx="32099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055615"/>
            <a:ext cx="2897861" cy="37577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060958"/>
            <a:ext cx="2897861" cy="379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73723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479" y="3352985"/>
            <a:ext cx="767176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479" y="4244236"/>
            <a:ext cx="767176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479" y="5216509"/>
            <a:ext cx="2559193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216509"/>
            <a:ext cx="282619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8343900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75805"/>
            <a:ext cx="9721080" cy="2053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